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7"/>
  </p:notesMasterIdLst>
  <p:sldIdLst>
    <p:sldId id="256" r:id="rId2"/>
    <p:sldId id="278" r:id="rId3"/>
    <p:sldId id="279" r:id="rId4"/>
    <p:sldId id="264" r:id="rId5"/>
    <p:sldId id="274" r:id="rId6"/>
    <p:sldId id="268" r:id="rId7"/>
    <p:sldId id="262" r:id="rId8"/>
    <p:sldId id="258" r:id="rId9"/>
    <p:sldId id="263" r:id="rId10"/>
    <p:sldId id="276" r:id="rId11"/>
    <p:sldId id="269" r:id="rId12"/>
    <p:sldId id="270" r:id="rId13"/>
    <p:sldId id="272" r:id="rId14"/>
    <p:sldId id="271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5" autoAdjust="0"/>
    <p:restoredTop sz="94677" autoAdjust="0"/>
  </p:normalViewPr>
  <p:slideViewPr>
    <p:cSldViewPr>
      <p:cViewPr varScale="1">
        <p:scale>
          <a:sx n="51" d="100"/>
          <a:sy n="51" d="100"/>
        </p:scale>
        <p:origin x="1354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C0288-A135-4640-A8FE-BAD0441DA25B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7CCA4-BFB5-47EB-BEF4-E9068374A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093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177928" y="1533813"/>
            <a:ext cx="5648623" cy="1204306"/>
          </a:xfrm>
        </p:spPr>
        <p:txBody>
          <a:bodyPr/>
          <a:lstStyle/>
          <a:p>
            <a:r>
              <a:rPr lang="en-GB" sz="4000" dirty="0"/>
              <a:t>Welcome to Year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3808" y="5229200"/>
            <a:ext cx="6120680" cy="1147936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/>
              <a:t>Chloe Price, </a:t>
            </a:r>
            <a:r>
              <a:rPr lang="en-GB" sz="2000" dirty="0"/>
              <a:t>Georgia Green</a:t>
            </a:r>
            <a:r>
              <a:rPr lang="en-GB" sz="2000" b="1" dirty="0"/>
              <a:t>, Sahira Mohammad, Jo </a:t>
            </a:r>
            <a:r>
              <a:rPr lang="en-GB" sz="2000" dirty="0"/>
              <a:t>Dirrane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8170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184" y="260648"/>
            <a:ext cx="7467600" cy="1143000"/>
          </a:xfrm>
        </p:spPr>
        <p:txBody>
          <a:bodyPr/>
          <a:lstStyle/>
          <a:p>
            <a:pPr algn="ctr"/>
            <a:r>
              <a:rPr lang="en-GB" dirty="0"/>
              <a:t>Pyrenees Class 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" b="5202"/>
          <a:stretch/>
        </p:blipFill>
        <p:spPr bwMode="auto">
          <a:xfrm>
            <a:off x="1403648" y="1700808"/>
            <a:ext cx="6048672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3116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green Class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132856"/>
            <a:ext cx="5486677" cy="277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8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08" y="278623"/>
            <a:ext cx="4042792" cy="2578298"/>
          </a:xfrm>
        </p:spPr>
        <p:txBody>
          <a:bodyPr>
            <a:normAutofit/>
          </a:bodyPr>
          <a:lstStyle/>
          <a:p>
            <a:pPr algn="r"/>
            <a:r>
              <a:rPr lang="en-GB" sz="3600" u="sng" dirty="0"/>
              <a:t>Maths</a:t>
            </a:r>
            <a:br>
              <a:rPr lang="en-GB" u="sng" dirty="0"/>
            </a:br>
            <a:r>
              <a:rPr lang="en-GB" sz="3000" dirty="0" err="1"/>
              <a:t>Maths</a:t>
            </a:r>
            <a:r>
              <a:rPr lang="en-GB" sz="3000" dirty="0"/>
              <a:t> – White Rose</a:t>
            </a:r>
            <a:br>
              <a:rPr lang="en-GB" sz="3000" dirty="0"/>
            </a:br>
            <a:r>
              <a:rPr lang="en-GB" dirty="0"/>
              <a:t>mastering number 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AutoShape 2" descr="Image result for maths no problem year 1"/>
          <p:cNvSpPr>
            <a:spLocks noChangeAspect="1" noChangeArrowheads="1"/>
          </p:cNvSpPr>
          <p:nvPr/>
        </p:nvSpPr>
        <p:spPr bwMode="auto">
          <a:xfrm>
            <a:off x="155575" y="-1790700"/>
            <a:ext cx="29241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Image result for maths no problem year 1"/>
          <p:cNvSpPr>
            <a:spLocks noChangeAspect="1" noChangeArrowheads="1"/>
          </p:cNvSpPr>
          <p:nvPr/>
        </p:nvSpPr>
        <p:spPr bwMode="auto">
          <a:xfrm>
            <a:off x="307975" y="-1638300"/>
            <a:ext cx="292417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4" name="Picture 2" descr="Numbers Stock Illustrations – 308,022 Numbers Stock Illustrations, Vectors  &amp; Clipart - Dreamstim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24922"/>
            <a:ext cx="2970985" cy="336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7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g Cat Phonics for Little Wandle Letters and Sounds Revised - Grapheme  Chart for Reception: Phases 2 and 3 For Year Reception | Little Wandle |  Badger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12" y="1556792"/>
            <a:ext cx="711826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19672" y="6648"/>
            <a:ext cx="6203032" cy="1622152"/>
          </a:xfrm>
        </p:spPr>
        <p:txBody>
          <a:bodyPr>
            <a:normAutofit/>
          </a:bodyPr>
          <a:lstStyle/>
          <a:p>
            <a:pPr algn="ctr"/>
            <a:r>
              <a:rPr lang="en-GB" sz="3600" u="sng" dirty="0"/>
              <a:t>Phonics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529655"/>
            <a:ext cx="4042792" cy="4032448"/>
          </a:xfrm>
        </p:spPr>
        <p:txBody>
          <a:bodyPr>
            <a:normAutofit fontScale="90000"/>
          </a:bodyPr>
          <a:lstStyle/>
          <a:p>
            <a:pPr algn="r"/>
            <a:r>
              <a:rPr lang="en-GB" sz="3600" u="sng" dirty="0"/>
              <a:t>English</a:t>
            </a:r>
            <a:br>
              <a:rPr lang="en-GB" sz="3000" dirty="0"/>
            </a:br>
            <a:r>
              <a:rPr lang="en-GB" sz="3300" dirty="0"/>
              <a:t>Phonics</a:t>
            </a:r>
            <a:br>
              <a:rPr lang="en-GB" sz="3300" dirty="0"/>
            </a:br>
            <a:r>
              <a:rPr lang="en-GB" sz="3300" dirty="0"/>
              <a:t>Reading at home</a:t>
            </a:r>
            <a:br>
              <a:rPr lang="en-GB" sz="3300" dirty="0"/>
            </a:br>
            <a:r>
              <a:rPr lang="en-GB" sz="3300" dirty="0"/>
              <a:t>Guided reading</a:t>
            </a:r>
            <a:br>
              <a:rPr lang="en-GB" sz="3000" dirty="0"/>
            </a:br>
            <a:r>
              <a:rPr lang="en-GB" sz="3000" dirty="0"/>
              <a:t> </a:t>
            </a:r>
            <a:br>
              <a:rPr lang="en-GB" sz="3000" dirty="0"/>
            </a:br>
            <a:br>
              <a:rPr lang="en-GB" sz="3000" dirty="0"/>
            </a:br>
            <a:br>
              <a:rPr lang="en-GB" sz="3000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 descr="I Want My Hat Back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64704"/>
            <a:ext cx="253365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80928"/>
            <a:ext cx="2405426" cy="3315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42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188640"/>
            <a:ext cx="4042792" cy="5458618"/>
          </a:xfrm>
        </p:spPr>
        <p:txBody>
          <a:bodyPr>
            <a:noAutofit/>
          </a:bodyPr>
          <a:lstStyle/>
          <a:p>
            <a:pPr algn="r"/>
            <a:br>
              <a:rPr lang="en-GB" u="sng" dirty="0"/>
            </a:br>
            <a:br>
              <a:rPr lang="en-GB" u="sng" dirty="0"/>
            </a:br>
            <a:r>
              <a:rPr lang="en-GB" sz="3200" u="sng" dirty="0"/>
              <a:t>Science</a:t>
            </a:r>
            <a:br>
              <a:rPr lang="en-GB" u="sng" dirty="0"/>
            </a:br>
            <a:r>
              <a:rPr lang="en-GB" sz="3000" dirty="0"/>
              <a:t>Animals (including humans)</a:t>
            </a:r>
            <a:br>
              <a:rPr lang="en-GB" sz="3000" dirty="0"/>
            </a:br>
            <a:r>
              <a:rPr lang="en-GB" sz="3000" dirty="0"/>
              <a:t>Materials</a:t>
            </a:r>
            <a:br>
              <a:rPr lang="en-GB" sz="3000" dirty="0"/>
            </a:br>
            <a:r>
              <a:rPr lang="en-GB" sz="3000" dirty="0"/>
              <a:t>Plants</a:t>
            </a:r>
            <a:br>
              <a:rPr lang="en-GB" sz="3000" dirty="0"/>
            </a:br>
            <a:r>
              <a:rPr lang="en-GB" sz="3000" dirty="0"/>
              <a:t>Seasonal Change</a:t>
            </a:r>
            <a:br>
              <a:rPr lang="en-GB" sz="3000" dirty="0"/>
            </a:br>
            <a:br>
              <a:rPr lang="en-GB" sz="3000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21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912" y="1584805"/>
            <a:ext cx="4970231" cy="3942244"/>
          </a:xfrm>
        </p:spPr>
        <p:txBody>
          <a:bodyPr>
            <a:normAutofit fontScale="90000"/>
          </a:bodyPr>
          <a:lstStyle/>
          <a:p>
            <a:pPr algn="r"/>
            <a:br>
              <a:rPr lang="en-GB" sz="3600" u="sng" dirty="0"/>
            </a:br>
            <a:br>
              <a:rPr lang="en-GB" sz="3600" u="sng" dirty="0"/>
            </a:br>
            <a:br>
              <a:rPr lang="en-GB" sz="3600" u="sng" dirty="0"/>
            </a:br>
            <a:br>
              <a:rPr lang="en-GB" sz="3600" u="sng" dirty="0"/>
            </a:br>
            <a:r>
              <a:rPr lang="en-GB" sz="3600" u="sng" dirty="0"/>
              <a:t>Art &amp; DT</a:t>
            </a:r>
            <a:br>
              <a:rPr lang="en-GB" sz="3600" dirty="0"/>
            </a:br>
            <a:r>
              <a:rPr lang="en-GB" sz="3300" dirty="0"/>
              <a:t>Andy Goldsworthy</a:t>
            </a:r>
            <a:br>
              <a:rPr lang="en-GB" sz="3300" dirty="0"/>
            </a:br>
            <a:r>
              <a:rPr lang="en-GB" sz="3300" dirty="0"/>
              <a:t>Colin </a:t>
            </a:r>
            <a:r>
              <a:rPr lang="en-GB" sz="3300" dirty="0" err="1"/>
              <a:t>Ruffell</a:t>
            </a:r>
            <a:br>
              <a:rPr lang="en-GB" sz="3300" dirty="0"/>
            </a:br>
            <a:r>
              <a:rPr lang="en-GB" sz="3300" dirty="0"/>
              <a:t>John Dyer</a:t>
            </a:r>
            <a:br>
              <a:rPr lang="en-GB" sz="3300" dirty="0"/>
            </a:br>
            <a:r>
              <a:rPr lang="en-GB" sz="3300" dirty="0"/>
              <a:t>Arts Week</a:t>
            </a:r>
            <a:br>
              <a:rPr lang="en-GB" sz="3300" dirty="0"/>
            </a:br>
            <a:r>
              <a:rPr lang="en-GB" sz="3300" dirty="0"/>
              <a:t>Healthy </a:t>
            </a:r>
            <a:br>
              <a:rPr lang="en-GB" sz="3300" dirty="0"/>
            </a:br>
            <a:r>
              <a:rPr lang="en-GB" sz="3300" dirty="0"/>
              <a:t>Eating Week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7" name="AutoShape 4" descr="Image result for andy warhol pop art"/>
          <p:cNvSpPr>
            <a:spLocks noChangeAspect="1" noChangeArrowheads="1"/>
          </p:cNvSpPr>
          <p:nvPr/>
        </p:nvSpPr>
        <p:spPr bwMode="auto">
          <a:xfrm>
            <a:off x="307975" y="-1638300"/>
            <a:ext cx="37338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7" r="11138"/>
          <a:stretch/>
        </p:blipFill>
        <p:spPr bwMode="auto">
          <a:xfrm>
            <a:off x="3023478" y="2492896"/>
            <a:ext cx="2808312" cy="198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2448272" cy="2288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173" y="291873"/>
            <a:ext cx="2585864" cy="2585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46" y="2115799"/>
            <a:ext cx="2686977" cy="2216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5 ways to celebrate Healthy Eating Week | Learning and Development | Teach  Early Year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478" y="4050157"/>
            <a:ext cx="3766421" cy="245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2420888"/>
            <a:ext cx="5926451" cy="4162474"/>
          </a:xfrm>
        </p:spPr>
        <p:txBody>
          <a:bodyPr>
            <a:noAutofit/>
          </a:bodyPr>
          <a:lstStyle/>
          <a:p>
            <a:pPr algn="r"/>
            <a:r>
              <a:rPr lang="en-GB" sz="3200" u="sng" dirty="0"/>
              <a:t>Humanities</a:t>
            </a:r>
            <a:br>
              <a:rPr lang="en-GB" sz="3200" u="sng" dirty="0"/>
            </a:br>
            <a:r>
              <a:rPr lang="en-GB" sz="3200" dirty="0"/>
              <a:t>Beginning to learn about the past – Gunpowder plot</a:t>
            </a:r>
            <a:br>
              <a:rPr lang="en-GB" sz="3200" dirty="0"/>
            </a:br>
            <a:r>
              <a:rPr lang="en-GB" sz="3200" dirty="0"/>
              <a:t>map work &amp; local area</a:t>
            </a:r>
            <a:br>
              <a:rPr lang="en-GB" sz="3200" dirty="0"/>
            </a:br>
            <a:r>
              <a:rPr lang="en-GB" sz="3200" dirty="0"/>
              <a:t>united kingdom</a:t>
            </a:r>
            <a:br>
              <a:rPr lang="en-GB" sz="3200" dirty="0"/>
            </a:br>
            <a:r>
              <a:rPr lang="en-GB" sz="3200" dirty="0"/>
              <a:t>explorers </a:t>
            </a:r>
            <a:br>
              <a:rPr lang="en-GB" sz="3200" dirty="0"/>
            </a:br>
            <a:br>
              <a:rPr lang="en-GB" u="sng" dirty="0"/>
            </a:br>
            <a:br>
              <a:rPr lang="en-GB" sz="3000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AutoShape 4" descr="Image result for image of greenwich park"/>
          <p:cNvSpPr>
            <a:spLocks noChangeAspect="1" noChangeArrowheads="1"/>
          </p:cNvSpPr>
          <p:nvPr/>
        </p:nvSpPr>
        <p:spPr bwMode="auto">
          <a:xfrm>
            <a:off x="155575" y="-547688"/>
            <a:ext cx="1762125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Image result for image of greenwich park"/>
          <p:cNvSpPr>
            <a:spLocks noChangeAspect="1" noChangeArrowheads="1"/>
          </p:cNvSpPr>
          <p:nvPr/>
        </p:nvSpPr>
        <p:spPr bwMode="auto">
          <a:xfrm>
            <a:off x="307975" y="-395288"/>
            <a:ext cx="1762125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8" name="Picture 8" descr="Rel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39952" y="3933056"/>
            <a:ext cx="3748284" cy="242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6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0306" y="44082"/>
            <a:ext cx="3754760" cy="4536504"/>
          </a:xfrm>
        </p:spPr>
        <p:txBody>
          <a:bodyPr>
            <a:noAutofit/>
          </a:bodyPr>
          <a:lstStyle/>
          <a:p>
            <a:pPr algn="r"/>
            <a:r>
              <a:rPr lang="en-GB" sz="3200" u="sng" dirty="0"/>
              <a:t>RE</a:t>
            </a:r>
            <a:br>
              <a:rPr lang="en-GB" u="sng" dirty="0"/>
            </a:br>
            <a:r>
              <a:rPr lang="en-GB" dirty="0"/>
              <a:t>Celebrations </a:t>
            </a:r>
            <a:br>
              <a:rPr lang="en-GB" dirty="0"/>
            </a:br>
            <a:r>
              <a:rPr lang="en-GB" dirty="0"/>
              <a:t>Christianity</a:t>
            </a:r>
            <a:br>
              <a:rPr lang="en-GB" dirty="0"/>
            </a:br>
            <a:r>
              <a:rPr lang="en-GB" dirty="0"/>
              <a:t>Islam</a:t>
            </a:r>
            <a:br>
              <a:rPr lang="en-GB" dirty="0"/>
            </a:br>
            <a:r>
              <a:rPr lang="en-GB" dirty="0"/>
              <a:t>Hinduism</a:t>
            </a:r>
            <a:br>
              <a:rPr lang="en-GB" dirty="0"/>
            </a:br>
            <a:r>
              <a:rPr lang="en-GB" dirty="0"/>
              <a:t>Judaism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3048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75586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306" y="764704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" t="8979" r="68221" b="9678"/>
          <a:stretch/>
        </p:blipFill>
        <p:spPr bwMode="auto">
          <a:xfrm>
            <a:off x="4139952" y="2718643"/>
            <a:ext cx="1637326" cy="166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2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302859"/>
            <a:ext cx="4042792" cy="3953470"/>
          </a:xfrm>
        </p:spPr>
        <p:txBody>
          <a:bodyPr>
            <a:normAutofit/>
          </a:bodyPr>
          <a:lstStyle/>
          <a:p>
            <a:pPr algn="r"/>
            <a:r>
              <a:rPr lang="en-GB" sz="3200" u="sng" dirty="0"/>
              <a:t>Music</a:t>
            </a:r>
            <a:br>
              <a:rPr lang="en-GB" sz="3000" dirty="0"/>
            </a:br>
            <a:r>
              <a:rPr lang="en-GB" sz="3000" dirty="0"/>
              <a:t>Weekly lessons</a:t>
            </a:r>
            <a:br>
              <a:rPr lang="en-GB" sz="3000" dirty="0"/>
            </a:br>
            <a:r>
              <a:rPr lang="en-GB" sz="3000" dirty="0"/>
              <a:t>Singing Assembly</a:t>
            </a:r>
            <a:br>
              <a:rPr lang="en-GB" sz="3000" dirty="0"/>
            </a:br>
            <a:r>
              <a:rPr lang="en-GB" sz="3000" dirty="0"/>
              <a:t>Performances</a:t>
            </a:r>
            <a:br>
              <a:rPr lang="en-GB" sz="3000" dirty="0"/>
            </a:br>
            <a:br>
              <a:rPr lang="en-GB" sz="3000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40968"/>
            <a:ext cx="3821840" cy="2866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32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984" y="80962"/>
            <a:ext cx="4042792" cy="3154115"/>
          </a:xfrm>
        </p:spPr>
        <p:txBody>
          <a:bodyPr>
            <a:normAutofit/>
          </a:bodyPr>
          <a:lstStyle/>
          <a:p>
            <a:pPr algn="r"/>
            <a:r>
              <a:rPr lang="en-GB" sz="3200" u="sng" dirty="0"/>
              <a:t>PE</a:t>
            </a:r>
            <a:br>
              <a:rPr lang="en-GB" u="sng" dirty="0"/>
            </a:br>
            <a:r>
              <a:rPr lang="en-GB" sz="3000" dirty="0"/>
              <a:t>Outdoor &amp; Indoor</a:t>
            </a:r>
            <a:br>
              <a:rPr lang="en-GB" sz="3000" dirty="0"/>
            </a:br>
            <a:r>
              <a:rPr lang="en-GB" sz="3000" dirty="0"/>
              <a:t>Ball Skills</a:t>
            </a:r>
            <a:br>
              <a:rPr lang="en-GB" sz="3000" dirty="0"/>
            </a:br>
            <a:r>
              <a:rPr lang="en-GB" sz="3000" dirty="0"/>
              <a:t>Gymnastics</a:t>
            </a:r>
            <a:br>
              <a:rPr lang="en-GB" sz="3000" dirty="0"/>
            </a:br>
            <a:r>
              <a:rPr lang="en-GB" sz="3000" dirty="0"/>
              <a:t>Dance</a:t>
            </a:r>
            <a:br>
              <a:rPr lang="en-GB" dirty="0"/>
            </a:br>
            <a:endParaRPr lang="en-GB" dirty="0"/>
          </a:p>
        </p:txBody>
      </p:sp>
      <p:sp>
        <p:nvSpPr>
          <p:cNvPr id="3" name="AutoShape 2" descr="Image result for andy warhol pop art"/>
          <p:cNvSpPr>
            <a:spLocks noChangeAspect="1" noChangeArrowheads="1"/>
          </p:cNvSpPr>
          <p:nvPr/>
        </p:nvSpPr>
        <p:spPr bwMode="auto">
          <a:xfrm>
            <a:off x="155575" y="-1790700"/>
            <a:ext cx="37338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andy warhol pop art"/>
          <p:cNvSpPr>
            <a:spLocks noChangeAspect="1" noChangeArrowheads="1"/>
          </p:cNvSpPr>
          <p:nvPr/>
        </p:nvSpPr>
        <p:spPr bwMode="auto">
          <a:xfrm>
            <a:off x="307975" y="-1638300"/>
            <a:ext cx="37338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53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6558" y="260648"/>
            <a:ext cx="5266928" cy="2232248"/>
          </a:xfrm>
        </p:spPr>
        <p:txBody>
          <a:bodyPr>
            <a:normAutofit fontScale="90000"/>
          </a:bodyPr>
          <a:lstStyle/>
          <a:p>
            <a:pPr algn="r"/>
            <a:r>
              <a:rPr lang="en-GB" sz="3600" u="sng" dirty="0"/>
              <a:t>RELATIONSHIPS EDUCATION</a:t>
            </a:r>
            <a:br>
              <a:rPr lang="en-GB" u="sng" dirty="0"/>
            </a:br>
            <a:r>
              <a:rPr lang="en-GB" sz="3300" dirty="0"/>
              <a:t>character strengths</a:t>
            </a:r>
            <a:br>
              <a:rPr lang="en-GB" sz="3300" dirty="0"/>
            </a:br>
            <a:r>
              <a:rPr lang="en-GB" sz="3300" dirty="0"/>
              <a:t>weekly RSHE</a:t>
            </a:r>
            <a:br>
              <a:rPr lang="en-GB" u="sng" dirty="0"/>
            </a:br>
            <a:endParaRPr lang="en-GB" sz="3600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83" y="3356992"/>
            <a:ext cx="514022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34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4039" y="80962"/>
            <a:ext cx="4042792" cy="3348038"/>
          </a:xfrm>
        </p:spPr>
        <p:txBody>
          <a:bodyPr>
            <a:normAutofit/>
          </a:bodyPr>
          <a:lstStyle/>
          <a:p>
            <a:pPr algn="r"/>
            <a:r>
              <a:rPr lang="en-GB" sz="3200" u="sng" dirty="0"/>
              <a:t>Computing</a:t>
            </a:r>
            <a:br>
              <a:rPr lang="en-GB" sz="3200" u="sng" dirty="0"/>
            </a:br>
            <a:r>
              <a:rPr lang="en-GB" dirty="0"/>
              <a:t>Computer suite</a:t>
            </a:r>
            <a:br>
              <a:rPr lang="en-GB" dirty="0"/>
            </a:br>
            <a:r>
              <a:rPr lang="en-GB" dirty="0"/>
              <a:t>Digital Literacy</a:t>
            </a:r>
            <a:br>
              <a:rPr lang="en-GB" dirty="0"/>
            </a:br>
            <a:br>
              <a:rPr lang="en-GB" u="sng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AutoShape 2" descr="Image result for andy warhol pop art"/>
          <p:cNvSpPr>
            <a:spLocks noChangeAspect="1" noChangeArrowheads="1"/>
          </p:cNvSpPr>
          <p:nvPr/>
        </p:nvSpPr>
        <p:spPr bwMode="auto">
          <a:xfrm>
            <a:off x="155575" y="-1790700"/>
            <a:ext cx="37338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Image result for andy warhol pop art"/>
          <p:cNvSpPr>
            <a:spLocks noChangeAspect="1" noChangeArrowheads="1"/>
          </p:cNvSpPr>
          <p:nvPr/>
        </p:nvSpPr>
        <p:spPr bwMode="auto">
          <a:xfrm>
            <a:off x="307975" y="-1638300"/>
            <a:ext cx="37338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7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183197" y="1703243"/>
            <a:ext cx="5648623" cy="1220367"/>
          </a:xfrm>
        </p:spPr>
        <p:txBody>
          <a:bodyPr/>
          <a:lstStyle/>
          <a:p>
            <a:r>
              <a:rPr lang="en-GB" sz="48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7619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12474</TotalTime>
  <Words>190</Words>
  <Application>Microsoft Office PowerPoint</Application>
  <PresentationFormat>On-screen Show (4:3)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Century Schoolbook</vt:lpstr>
      <vt:lpstr>Wingdings</vt:lpstr>
      <vt:lpstr>Wingdings 2</vt:lpstr>
      <vt:lpstr>Oriel</vt:lpstr>
      <vt:lpstr>Welcome to Year 1</vt:lpstr>
      <vt:lpstr>Pyrenees Class </vt:lpstr>
      <vt:lpstr>green Class</vt:lpstr>
      <vt:lpstr>Maths Maths – White Rose mastering number   </vt:lpstr>
      <vt:lpstr>Phonics </vt:lpstr>
      <vt:lpstr>English Phonics Reading at home Guided reading       </vt:lpstr>
      <vt:lpstr>  Science Animals (including humans) Materials Plants Seasonal Change      </vt:lpstr>
      <vt:lpstr>    Art &amp; DT Andy Goldsworthy Colin Ruffell John Dyer Arts Week Healthy  Eating Week     </vt:lpstr>
      <vt:lpstr>Humanities Beginning to learn about the past – Gunpowder plot map work &amp; local area united kingdom explorers        </vt:lpstr>
      <vt:lpstr>RE Celebrations  Christianity Islam Hinduism Judaism   </vt:lpstr>
      <vt:lpstr>Music Weekly lessons Singing Assembly Performances    </vt:lpstr>
      <vt:lpstr>PE Outdoor &amp; Indoor Ball Skills Gymnastics Dance </vt:lpstr>
      <vt:lpstr>RELATIONSHIPS EDUCATION character strengths weekly RSHE </vt:lpstr>
      <vt:lpstr>Computing Computer suite Digital Literacy  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Chloe Price</cp:lastModifiedBy>
  <cp:revision>83</cp:revision>
  <dcterms:created xsi:type="dcterms:W3CDTF">2017-09-06T16:09:04Z</dcterms:created>
  <dcterms:modified xsi:type="dcterms:W3CDTF">2026-09-22T10:57:22Z</dcterms:modified>
</cp:coreProperties>
</file>