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56" r:id="rId2"/>
    <p:sldId id="264" r:id="rId3"/>
    <p:sldId id="273" r:id="rId4"/>
    <p:sldId id="268" r:id="rId5"/>
    <p:sldId id="262" r:id="rId6"/>
    <p:sldId id="263" r:id="rId7"/>
    <p:sldId id="269" r:id="rId8"/>
    <p:sldId id="258" r:id="rId9"/>
    <p:sldId id="271" r:id="rId10"/>
    <p:sldId id="270" r:id="rId11"/>
    <p:sldId id="272" r:id="rId12"/>
    <p:sldId id="274" r:id="rId13"/>
    <p:sldId id="279" r:id="rId14"/>
    <p:sldId id="267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71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F4641E-B4FE-45B0-B752-633D466FA5AE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CAE7F-88C6-480A-80F7-16C82E1A91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72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Last year’s arts week – patterns tying into the lost world which</a:t>
            </a:r>
            <a:r>
              <a:rPr lang="en-GB" baseline="0" dirty="0" smtClean="0"/>
              <a:t> was our literacy focus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7CAE7F-88C6-480A-80F7-16C82E1A917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895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08ED148-2396-4F74-86D2-AA4B65D66F06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BA7CDB9-B2C6-49B7-9179-A31E443A2590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4005064"/>
            <a:ext cx="7848600" cy="1927225"/>
          </a:xfrm>
        </p:spPr>
        <p:txBody>
          <a:bodyPr/>
          <a:lstStyle/>
          <a:p>
            <a:pPr algn="ctr"/>
            <a:r>
              <a:rPr lang="en-GB" sz="2400" dirty="0" smtClean="0">
                <a:latin typeface="XCCW Joined PC1c" panose="03050602040000000000" pitchFamily="66" charset="0"/>
              </a:rPr>
              <a:t>Ms Fawcett</a:t>
            </a:r>
            <a:br>
              <a:rPr lang="en-GB" sz="2400" dirty="0" smtClean="0">
                <a:latin typeface="XCCW Joined PC1c" panose="03050602040000000000" pitchFamily="66" charset="0"/>
              </a:rPr>
            </a:br>
            <a:r>
              <a:rPr lang="en-GB" sz="2400" dirty="0" smtClean="0">
                <a:latin typeface="XCCW Joined PC1c" panose="03050602040000000000" pitchFamily="66" charset="0"/>
              </a:rPr>
              <a:t>MS UTLEY-PARKER</a:t>
            </a:r>
            <a:br>
              <a:rPr lang="en-GB" sz="2400" dirty="0" smtClean="0">
                <a:latin typeface="XCCW Joined PC1c" panose="03050602040000000000" pitchFamily="66" charset="0"/>
              </a:rPr>
            </a:br>
            <a:r>
              <a:rPr lang="en-GB" sz="2400" dirty="0" smtClean="0">
                <a:latin typeface="XCCW Joined PC1c" panose="03050602040000000000" pitchFamily="66" charset="0"/>
              </a:rPr>
              <a:t>MS G</a:t>
            </a:r>
            <a:br>
              <a:rPr lang="en-GB" sz="2400" dirty="0" smtClean="0">
                <a:latin typeface="XCCW Joined PC1c" panose="03050602040000000000" pitchFamily="66" charset="0"/>
              </a:rPr>
            </a:br>
            <a:endParaRPr lang="en-GB" sz="2400" dirty="0">
              <a:latin typeface="XCCW Joined PC1c" panose="03050602040000000000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7" name="Rectangle 6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1524000"/>
            <a:ext cx="7848600" cy="19272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Welcome to Year 5</a:t>
            </a:r>
            <a:endParaRPr lang="en-GB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696" y="274638"/>
            <a:ext cx="4042792" cy="5458618"/>
          </a:xfrm>
        </p:spPr>
        <p:txBody>
          <a:bodyPr>
            <a:normAutofit/>
          </a:bodyPr>
          <a:lstStyle/>
          <a:p>
            <a:pPr algn="ctr"/>
            <a:r>
              <a:rPr lang="en-GB" u="sng" dirty="0" smtClean="0">
                <a:latin typeface="XCCW Joined PC1c" panose="03050602040000000000" pitchFamily="66" charset="0"/>
              </a:rPr>
              <a:t>English</a:t>
            </a:r>
            <a:r>
              <a:rPr lang="en-GB" u="sng" dirty="0" smtClean="0"/>
              <a:t/>
            </a:r>
            <a:br>
              <a:rPr lang="en-GB" u="sng" dirty="0" smtClean="0"/>
            </a:br>
            <a:r>
              <a:rPr lang="en-GB" sz="3000" dirty="0" smtClean="0"/>
              <a:t/>
            </a:r>
            <a:br>
              <a:rPr lang="en-GB" sz="30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4542940" y="5987627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XCCW Joined PC1c" panose="03050602040000000000" pitchFamily="66" charset="0"/>
              </a:rPr>
              <a:t>Spoken and written English.</a:t>
            </a:r>
          </a:p>
          <a:p>
            <a:r>
              <a:rPr lang="en-GB" dirty="0" smtClean="0">
                <a:latin typeface="XCCW Joined PC1c" panose="03050602040000000000" pitchFamily="66" charset="0"/>
              </a:rPr>
              <a:t>Fiction and non-fiction.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6" name="Picture 2" descr="This Morning I Met a Whale by Sir Michael Morpurgo, Christian Birmingham |  Watersto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2304256" cy="2726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he Explorer : Rundell, Katherine, Horn, Hannah: Amazon.in: Book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948" y="513823"/>
            <a:ext cx="1800200" cy="276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ming to England by Floella Benjamin | Goodrea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56" y="3484611"/>
            <a:ext cx="1962440" cy="3127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ildren of the Benin Kingdom - Reading Notes and Activities | Offers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654" y="3498872"/>
            <a:ext cx="1997910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umaysa : a fairytale by Hafiza, Radiya (9781529038309) | BrownsBf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347" y="2117814"/>
            <a:ext cx="1758250" cy="273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att Goodfellow - authorf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916" y="1637150"/>
            <a:ext cx="2119338" cy="329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790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168" y="533400"/>
            <a:ext cx="2602632" cy="990600"/>
          </a:xfrm>
        </p:spPr>
        <p:txBody>
          <a:bodyPr/>
          <a:lstStyle/>
          <a:p>
            <a:r>
              <a:rPr lang="en-GB" u="sng" dirty="0" smtClean="0">
                <a:latin typeface="XCCW Joined PC1c" panose="03050602040000000000" pitchFamily="66" charset="0"/>
              </a:rPr>
              <a:t>Reading</a:t>
            </a:r>
            <a:endParaRPr lang="en-GB" u="sng" dirty="0">
              <a:latin typeface="XCCW Joined PC1c" panose="03050602040000000000" pitchFamily="66" charset="0"/>
            </a:endParaRPr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023925" y="2138739"/>
            <a:ext cx="2927383" cy="21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Reading Comprehension Year 4 Vipers - Emanuel Hill's Reading Workshee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70629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iteracy Shed Plus - Persuasive Tex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36912"/>
            <a:ext cx="2160240" cy="3055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iteracy Shed Plus - Literacy Shed Plus - Teaching Resources Made Eas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290" y="3933056"/>
            <a:ext cx="1800200" cy="25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47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1696" y="274638"/>
            <a:ext cx="4042792" cy="5458618"/>
          </a:xfrm>
        </p:spPr>
        <p:txBody>
          <a:bodyPr>
            <a:normAutofit/>
          </a:bodyPr>
          <a:lstStyle/>
          <a:p>
            <a:pPr algn="ctr"/>
            <a:r>
              <a:rPr lang="en-GB" u="sng" dirty="0" smtClean="0">
                <a:latin typeface="XCCW Joined PC1c" panose="03050602040000000000" pitchFamily="66" charset="0"/>
              </a:rPr>
              <a:t>Maths</a:t>
            </a:r>
            <a:r>
              <a:rPr lang="en-GB" u="sng" dirty="0" smtClean="0"/>
              <a:t/>
            </a:r>
            <a:br>
              <a:rPr lang="en-GB" u="sng" dirty="0" smtClean="0"/>
            </a:br>
            <a:r>
              <a:rPr lang="en-GB" sz="3000" dirty="0" smtClean="0"/>
              <a:t/>
            </a:r>
            <a:br>
              <a:rPr lang="en-GB" sz="30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4098" name="Picture 2" descr="White Rose Maths - Home Learning Schoo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215809"/>
            <a:ext cx="237626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maths manipulatives year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3" y="4653136"/>
            <a:ext cx="280987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hite Rose Maths - Year 5 - Block 4 - Factors (Problem Solving and ..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33" y="668765"/>
            <a:ext cx="2665859" cy="199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13" y="1668463"/>
            <a:ext cx="6001300" cy="355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355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040" y="476672"/>
            <a:ext cx="4042792" cy="4248472"/>
          </a:xfrm>
        </p:spPr>
        <p:txBody>
          <a:bodyPr>
            <a:noAutofit/>
          </a:bodyPr>
          <a:lstStyle/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Science</a:t>
            </a:r>
            <a:br>
              <a:rPr lang="en-GB" u="sng" dirty="0" smtClean="0">
                <a:latin typeface="XCCW Joined PC1c" panose="03050602040000000000" pitchFamily="66" charset="0"/>
              </a:rPr>
            </a:br>
            <a:r>
              <a:rPr lang="en-GB" sz="3000" dirty="0" smtClean="0">
                <a:latin typeface="XCCW Joined PC1c" panose="03050602040000000000" pitchFamily="66" charset="0"/>
              </a:rPr>
              <a:t>Animals Including </a:t>
            </a:r>
            <a:r>
              <a:rPr lang="en-GB" sz="3000" dirty="0">
                <a:latin typeface="XCCW Joined PC1c" panose="03050602040000000000" pitchFamily="66" charset="0"/>
              </a:rPr>
              <a:t>H</a:t>
            </a:r>
            <a:r>
              <a:rPr lang="en-GB" sz="3000" dirty="0" smtClean="0">
                <a:latin typeface="XCCW Joined PC1c" panose="03050602040000000000" pitchFamily="66" charset="0"/>
              </a:rPr>
              <a:t>umans</a:t>
            </a:r>
            <a:br>
              <a:rPr lang="en-GB" sz="3000" dirty="0" smtClean="0">
                <a:latin typeface="XCCW Joined PC1c" panose="03050602040000000000" pitchFamily="66" charset="0"/>
              </a:rPr>
            </a:br>
            <a:r>
              <a:rPr lang="en-GB" sz="3000" dirty="0" smtClean="0">
                <a:latin typeface="XCCW Joined PC1c" panose="03050602040000000000" pitchFamily="66" charset="0"/>
              </a:rPr>
              <a:t>Earth and Space</a:t>
            </a:r>
            <a:br>
              <a:rPr lang="en-GB" sz="3000" dirty="0" smtClean="0">
                <a:latin typeface="XCCW Joined PC1c" panose="03050602040000000000" pitchFamily="66" charset="0"/>
              </a:rPr>
            </a:br>
            <a:r>
              <a:rPr lang="en-GB" sz="3000" dirty="0" smtClean="0">
                <a:latin typeface="XCCW Joined PC1c" panose="03050602040000000000" pitchFamily="66" charset="0"/>
              </a:rPr>
              <a:t>Forces</a:t>
            </a:r>
            <a:br>
              <a:rPr lang="en-GB" sz="3000" dirty="0" smtClean="0">
                <a:latin typeface="XCCW Joined PC1c" panose="03050602040000000000" pitchFamily="66" charset="0"/>
              </a:rPr>
            </a:br>
            <a:r>
              <a:rPr lang="en-GB" sz="3000" dirty="0" smtClean="0">
                <a:latin typeface="XCCW Joined PC1c" panose="03050602040000000000" pitchFamily="66" charset="0"/>
              </a:rPr>
              <a:t>Properties of Materials</a:t>
            </a:r>
            <a:br>
              <a:rPr lang="en-GB" sz="3000" dirty="0" smtClean="0">
                <a:latin typeface="XCCW Joined PC1c" panose="03050602040000000000" pitchFamily="66" charset="0"/>
              </a:rPr>
            </a:br>
            <a:r>
              <a:rPr lang="en-GB" sz="3000" dirty="0" smtClean="0">
                <a:latin typeface="XCCW Joined PC1c" panose="03050602040000000000" pitchFamily="66" charset="0"/>
              </a:rPr>
              <a:t>All Living Things</a:t>
            </a:r>
            <a:br>
              <a:rPr lang="en-GB" sz="3000" dirty="0" smtClean="0">
                <a:latin typeface="XCCW Joined PC1c" panose="03050602040000000000" pitchFamily="66" charset="0"/>
              </a:rPr>
            </a:br>
            <a:r>
              <a:rPr lang="en-GB" sz="3000" dirty="0" smtClean="0">
                <a:latin typeface="XCCW Joined PC1c" panose="03050602040000000000" pitchFamily="66" charset="0"/>
              </a:rPr>
              <a:t>Science week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32169"/>
            <a:ext cx="3630949" cy="272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Image result for earth and spa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30099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erm 3 Science – Grade 3 Forces – Mrs. RS and Friend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28443"/>
            <a:ext cx="3500437" cy="240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21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882"/>
            <a:ext cx="9127976" cy="5458618"/>
          </a:xfrm>
        </p:spPr>
        <p:txBody>
          <a:bodyPr>
            <a:noAutofit/>
          </a:bodyPr>
          <a:lstStyle/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Humanities</a:t>
            </a:r>
            <a:br>
              <a:rPr lang="en-GB" u="sng" dirty="0" smtClean="0">
                <a:latin typeface="XCCW Joined PC1c" panose="03050602040000000000" pitchFamily="66" charset="0"/>
              </a:rPr>
            </a:br>
            <a:r>
              <a:rPr lang="en-GB" sz="2800" dirty="0" smtClean="0">
                <a:latin typeface="XCCW Joined PC1c" panose="03050602040000000000" pitchFamily="66" charset="0"/>
              </a:rPr>
              <a:t>History and Geography curriculums are going through an exciting change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5873" y="2060848"/>
            <a:ext cx="2204116" cy="165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73" y="3952096"/>
            <a:ext cx="8657763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50" y="4941168"/>
            <a:ext cx="8295322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16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01314" y="-891480"/>
            <a:ext cx="4042792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Computing</a:t>
            </a:r>
            <a:r>
              <a:rPr lang="en-GB" u="sng" dirty="0" smtClean="0"/>
              <a:t/>
            </a:r>
            <a:br>
              <a:rPr lang="en-GB" u="sng" dirty="0" smtClean="0"/>
            </a:br>
            <a:endParaRPr lang="en-GB" dirty="0"/>
          </a:p>
        </p:txBody>
      </p:sp>
      <p:pic>
        <p:nvPicPr>
          <p:cNvPr id="2050" name="Picture 2" descr="An Introduction to the Scratch Programming Language for Education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9" r="8857"/>
          <a:stretch/>
        </p:blipFill>
        <p:spPr bwMode="auto">
          <a:xfrm>
            <a:off x="533400" y="474477"/>
            <a:ext cx="5384800" cy="3637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o You Know How To Stay Safe Online? - Tech Connec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111848"/>
            <a:ext cx="4717801" cy="248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4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4048" y="404664"/>
            <a:ext cx="4042792" cy="5458618"/>
          </a:xfrm>
        </p:spPr>
        <p:txBody>
          <a:bodyPr>
            <a:normAutofit fontScale="90000"/>
          </a:bodyPr>
          <a:lstStyle/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Art &amp; DT</a:t>
            </a:r>
            <a:r>
              <a:rPr lang="en-GB" dirty="0" smtClean="0">
                <a:latin typeface="XCCW Joined PC1c" panose="03050602040000000000" pitchFamily="66" charset="0"/>
              </a:rPr>
              <a:t/>
            </a:r>
            <a:br>
              <a:rPr lang="en-GB" dirty="0" smtClean="0">
                <a:latin typeface="XCCW Joined PC1c" panose="03050602040000000000" pitchFamily="66" charset="0"/>
              </a:rPr>
            </a:br>
            <a:r>
              <a:rPr lang="en-GB" sz="3300" dirty="0" smtClean="0">
                <a:latin typeface="XCCW Joined PC1c" panose="03050602040000000000" pitchFamily="66" charset="0"/>
              </a:rPr>
              <a:t>David </a:t>
            </a:r>
            <a:r>
              <a:rPr lang="en-GB" sz="3300" dirty="0" err="1" smtClean="0">
                <a:latin typeface="XCCW Joined PC1c" panose="03050602040000000000" pitchFamily="66" charset="0"/>
              </a:rPr>
              <a:t>Hockney</a:t>
            </a:r>
            <a:r>
              <a:rPr lang="en-GB" sz="3300" dirty="0" smtClean="0">
                <a:latin typeface="XCCW Joined PC1c" panose="03050602040000000000" pitchFamily="66" charset="0"/>
              </a:rPr>
              <a:t/>
            </a:r>
            <a:br>
              <a:rPr lang="en-GB" sz="3300" dirty="0" smtClean="0">
                <a:latin typeface="XCCW Joined PC1c" panose="03050602040000000000" pitchFamily="66" charset="0"/>
              </a:rPr>
            </a:br>
            <a:r>
              <a:rPr lang="en-GB" sz="3300" dirty="0" smtClean="0">
                <a:latin typeface="XCCW Joined PC1c" panose="03050602040000000000" pitchFamily="66" charset="0"/>
              </a:rPr>
              <a:t>Benin Bronzes</a:t>
            </a:r>
            <a:br>
              <a:rPr lang="en-GB" sz="3300" dirty="0" smtClean="0">
                <a:latin typeface="XCCW Joined PC1c" panose="03050602040000000000" pitchFamily="66" charset="0"/>
              </a:rPr>
            </a:br>
            <a:r>
              <a:rPr lang="en-GB" sz="3300" dirty="0" smtClean="0">
                <a:latin typeface="XCCW Joined PC1c" panose="03050602040000000000" pitchFamily="66" charset="0"/>
              </a:rPr>
              <a:t>Leah Evans</a:t>
            </a:r>
            <a:br>
              <a:rPr lang="en-GB" sz="3300" dirty="0" smtClean="0">
                <a:latin typeface="XCCW Joined PC1c" panose="03050602040000000000" pitchFamily="66" charset="0"/>
              </a:rPr>
            </a:br>
            <a:r>
              <a:rPr lang="en-GB" sz="3300" dirty="0" smtClean="0">
                <a:latin typeface="XCCW Joined PC1c" panose="03050602040000000000" pitchFamily="66" charset="0"/>
              </a:rPr>
              <a:t>Arts Week</a:t>
            </a:r>
            <a:r>
              <a:rPr lang="en-GB" sz="3300" dirty="0" smtClean="0"/>
              <a:t/>
            </a:r>
            <a:br>
              <a:rPr lang="en-GB" sz="3300" dirty="0" smtClean="0"/>
            </a:br>
            <a:r>
              <a:rPr lang="en-GB" sz="3300" dirty="0" smtClean="0"/>
              <a:t/>
            </a:r>
            <a:br>
              <a:rPr lang="en-GB" sz="3300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2050" name="Picture 2" descr="C:\Users\Teacher\AppData\Local\Microsoft\Windows\Temporary Internet Files\Content.IE5\YO4B5TOW\hockney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64704"/>
            <a:ext cx="42570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enin Kingdom Bronze Masks | Goldsborough CE Primary Schoo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76" y="4365104"/>
            <a:ext cx="1654796" cy="220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abric Rolls Stock Illustrations – 1,595 Fabric Rolls Stock Illustrations,  Vectors &amp; Clipart - Dreamstim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96" y="3356992"/>
            <a:ext cx="4149930" cy="290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01314" y="-891480"/>
            <a:ext cx="4042792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Music</a:t>
            </a:r>
            <a:r>
              <a:rPr lang="en-GB" u="sng" dirty="0" smtClean="0"/>
              <a:t/>
            </a:r>
            <a:br>
              <a:rPr lang="en-GB" u="sng" dirty="0" smtClean="0"/>
            </a:br>
            <a:endParaRPr lang="en-GB" dirty="0"/>
          </a:p>
        </p:txBody>
      </p:sp>
      <p:pic>
        <p:nvPicPr>
          <p:cNvPr id="6146" name="Picture 2" descr="Arts Week 20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75742"/>
            <a:ext cx="63722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14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01314" y="-891480"/>
            <a:ext cx="4042792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French</a:t>
            </a:r>
            <a:r>
              <a:rPr lang="en-GB" u="sng" dirty="0" smtClean="0"/>
              <a:t/>
            </a:r>
            <a:br>
              <a:rPr lang="en-GB" u="sng" dirty="0" smtClean="0"/>
            </a:br>
            <a:endParaRPr lang="en-GB" dirty="0"/>
          </a:p>
        </p:txBody>
      </p:sp>
      <p:sp>
        <p:nvSpPr>
          <p:cNvPr id="3" name="AutoShape 4" descr="😠 Angry Emoji - Royalty-Free GIF - Animated Sticker - Free PNG - Animated 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😠 Angry Emoji - Royalty-Free GIF - Animated Sticker - Free PNG - Animated  Ic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8" descr="Angry Emoji [Free Download iPhone Emojis in PNG] | Emoji Isla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75" y="1484089"/>
            <a:ext cx="8766100" cy="20489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3717032"/>
            <a:ext cx="4277322" cy="20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901314" y="-891480"/>
            <a:ext cx="4042792" cy="4248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P.E.</a:t>
            </a:r>
            <a:r>
              <a:rPr lang="en-GB" u="sng" dirty="0" smtClean="0"/>
              <a:t/>
            </a:r>
            <a:br>
              <a:rPr lang="en-GB" u="sng" dirty="0" smtClean="0"/>
            </a:b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0326" y="1200639"/>
            <a:ext cx="3487489" cy="2615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063" y="980728"/>
            <a:ext cx="3072341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07" y="3645024"/>
            <a:ext cx="2748949" cy="248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23" y="4437112"/>
            <a:ext cx="2400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35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u="sng" dirty="0" smtClean="0">
                <a:latin typeface="XCCW Joined PC1c" panose="03050602040000000000" pitchFamily="66" charset="0"/>
              </a:rPr>
              <a:t>R.E</a:t>
            </a:r>
            <a:endParaRPr lang="en-GB" u="sng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6505" y="10439650"/>
            <a:ext cx="45719" cy="235729"/>
          </a:xfrm>
        </p:spPr>
        <p:txBody>
          <a:bodyPr>
            <a:normAutofit fontScale="47500" lnSpcReduction="20000"/>
          </a:bodyPr>
          <a:lstStyle/>
          <a:p>
            <a:endParaRPr lang="en-GB" dirty="0"/>
          </a:p>
        </p:txBody>
      </p:sp>
      <p:pic>
        <p:nvPicPr>
          <p:cNvPr id="1026" name="Picture 2" descr="C:\Users\Teacher\AppData\Local\Microsoft\Windows\Temporary Internet Files\Content.IE5\YO4B5TOW\shiva3-716455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24944"/>
            <a:ext cx="1606672" cy="198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eacher\AppData\Local\Microsoft\Windows\Temporary Internet Files\Content.IE5\YO4B5TOW\buddha_meditation_statue_religion_spiritual_buddhism_religious_buddhist-1046531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854" y="1162935"/>
            <a:ext cx="1849059" cy="295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eacher\AppData\Local\Microsoft\Windows\Temporary Internet Files\Content.IE5\80VOTM56\2265457222_f87604f41d_o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90411"/>
            <a:ext cx="2151792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683" y="751612"/>
            <a:ext cx="2403182" cy="1669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15" y="2639100"/>
            <a:ext cx="2139743" cy="273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0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6505" y="10439650"/>
            <a:ext cx="45719" cy="235729"/>
          </a:xfrm>
        </p:spPr>
        <p:txBody>
          <a:bodyPr>
            <a:normAutofit fontScale="47500" lnSpcReduction="20000"/>
          </a:bodyPr>
          <a:lstStyle/>
          <a:p>
            <a:endParaRPr lang="en-GB" dirty="0"/>
          </a:p>
        </p:txBody>
      </p:sp>
      <p:pic>
        <p:nvPicPr>
          <p:cNvPr id="3074" name="Picture 2" descr="PSHE for Year 5 - Books, Notes, Tests 2024-2025 Sylla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1556792"/>
            <a:ext cx="4514850" cy="451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7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24744"/>
            <a:ext cx="8229600" cy="5018552"/>
          </a:xfrm>
        </p:spPr>
      </p:pic>
    </p:spTree>
    <p:extLst>
      <p:ext uri="{BB962C8B-B14F-4D97-AF65-F5344CB8AC3E}">
        <p14:creationId xmlns:p14="http://schemas.microsoft.com/office/powerpoint/2010/main" val="391525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Thank you!</a:t>
            </a:r>
            <a:endParaRPr lang="en-GB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19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4168</TotalTime>
  <Words>130</Words>
  <Application>Microsoft Office PowerPoint</Application>
  <PresentationFormat>On-screen Show (4:3)</PresentationFormat>
  <Paragraphs>22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XCCW Joined PC1c</vt:lpstr>
      <vt:lpstr>Clarity</vt:lpstr>
      <vt:lpstr>Ms Fawcett MS UTLEY-PARKER MS G </vt:lpstr>
      <vt:lpstr>English      </vt:lpstr>
      <vt:lpstr>Reading</vt:lpstr>
      <vt:lpstr>Maths      </vt:lpstr>
      <vt:lpstr>Science Animals Including Humans Earth and Space Forces Properties of Materials All Living Things Science week</vt:lpstr>
      <vt:lpstr>Humanities History and Geography curriculums are going through an exciting change    </vt:lpstr>
      <vt:lpstr>PowerPoint Presentation</vt:lpstr>
      <vt:lpstr>Art &amp; DT David Hockney Benin Bronzes Leah Evans Arts Week      </vt:lpstr>
      <vt:lpstr>PowerPoint Presentation</vt:lpstr>
      <vt:lpstr>PowerPoint Presentation</vt:lpstr>
      <vt:lpstr>PowerPoint Presentation</vt:lpstr>
      <vt:lpstr>R.E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Alice Parker</cp:lastModifiedBy>
  <cp:revision>77</cp:revision>
  <dcterms:created xsi:type="dcterms:W3CDTF">2017-09-06T16:09:04Z</dcterms:created>
  <dcterms:modified xsi:type="dcterms:W3CDTF">2026-09-22T07:51:15Z</dcterms:modified>
</cp:coreProperties>
</file>