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64" r:id="rId3"/>
    <p:sldId id="272" r:id="rId4"/>
    <p:sldId id="263" r:id="rId5"/>
    <p:sldId id="262" r:id="rId6"/>
    <p:sldId id="258" r:id="rId7"/>
    <p:sldId id="268" r:id="rId8"/>
    <p:sldId id="267" r:id="rId9"/>
    <p:sldId id="269" r:id="rId10"/>
    <p:sldId id="271" r:id="rId11"/>
    <p:sldId id="257" r:id="rId12"/>
    <p:sldId id="273" r:id="rId13"/>
    <p:sldId id="260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941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A57BCF-B9D1-4787-8916-E82856C97925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79904-B8F6-4CBD-913C-A27F2DD0B7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446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79904-B8F6-4CBD-913C-A27F2DD0B7F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34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08ED148-2396-4F74-86D2-AA4B65D66F06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Year 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3371" y="3645024"/>
            <a:ext cx="8856984" cy="1752600"/>
          </a:xfrm>
        </p:spPr>
        <p:txBody>
          <a:bodyPr/>
          <a:lstStyle/>
          <a:p>
            <a:r>
              <a:rPr lang="en-GB" dirty="0"/>
              <a:t>Mrs Power, Miss Kaur, Miss Mason, Miss Khan</a:t>
            </a:r>
          </a:p>
        </p:txBody>
      </p:sp>
    </p:spTree>
    <p:extLst>
      <p:ext uri="{BB962C8B-B14F-4D97-AF65-F5344CB8AC3E}">
        <p14:creationId xmlns:p14="http://schemas.microsoft.com/office/powerpoint/2010/main" val="18170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8" y="1700808"/>
            <a:ext cx="8775848" cy="255898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51920" y="476672"/>
            <a:ext cx="2141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u="sng" dirty="0">
                <a:solidFill>
                  <a:srgbClr val="FF0000"/>
                </a:solidFill>
              </a:rPr>
              <a:t>English</a:t>
            </a:r>
            <a:endParaRPr lang="en-GB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7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778694"/>
            <a:ext cx="8568952" cy="5458618"/>
          </a:xfrm>
        </p:spPr>
        <p:txBody>
          <a:bodyPr>
            <a:normAutofit fontScale="90000"/>
          </a:bodyPr>
          <a:lstStyle/>
          <a:p>
            <a:pPr algn="r"/>
            <a:r>
              <a:rPr lang="en-GB" u="sng" dirty="0"/>
              <a:t>Maths</a:t>
            </a:r>
            <a:br>
              <a:rPr lang="en-GB" u="sng" dirty="0"/>
            </a:br>
            <a:r>
              <a:rPr lang="en-GB" dirty="0"/>
              <a:t>Number and Place Value</a:t>
            </a:r>
            <a:br>
              <a:rPr lang="en-GB" dirty="0"/>
            </a:br>
            <a:r>
              <a:rPr lang="en-GB" dirty="0"/>
              <a:t>Addition and Subtraction</a:t>
            </a:r>
            <a:br>
              <a:rPr lang="en-GB" dirty="0"/>
            </a:br>
            <a:r>
              <a:rPr lang="en-GB" dirty="0"/>
              <a:t>Multiplication and Division</a:t>
            </a:r>
            <a:br>
              <a:rPr lang="en-GB" dirty="0"/>
            </a:br>
            <a:r>
              <a:rPr lang="en-GB" dirty="0"/>
              <a:t>Fractions, Decimals and Percentages</a:t>
            </a:r>
            <a:br>
              <a:rPr lang="en-GB" dirty="0"/>
            </a:br>
            <a:r>
              <a:rPr lang="en-GB" dirty="0"/>
              <a:t>Measure</a:t>
            </a:r>
            <a:br>
              <a:rPr lang="en-GB" dirty="0"/>
            </a:br>
            <a:r>
              <a:rPr lang="en-GB" dirty="0"/>
              <a:t>Ratio</a:t>
            </a:r>
            <a:br>
              <a:rPr lang="en-GB" dirty="0"/>
            </a:br>
            <a:r>
              <a:rPr lang="en-GB" dirty="0"/>
              <a:t>Algebra</a:t>
            </a:r>
            <a:br>
              <a:rPr lang="en-GB" dirty="0"/>
            </a:br>
            <a:r>
              <a:rPr lang="en-GB" dirty="0"/>
              <a:t>Geometry</a:t>
            </a:r>
            <a:br>
              <a:rPr lang="en-GB" dirty="0"/>
            </a:br>
            <a:r>
              <a:rPr lang="en-GB" dirty="0"/>
              <a:t>…and more!</a:t>
            </a:r>
            <a:br>
              <a:rPr lang="en-GB" dirty="0"/>
            </a:br>
            <a:endParaRPr lang="en-GB" dirty="0"/>
          </a:p>
        </p:txBody>
      </p:sp>
      <p:sp>
        <p:nvSpPr>
          <p:cNvPr id="3" name="AutoShape 2" descr="Free Math Symbols Cliparts, Download Free Math Symbols Cliparts png images,  Free ClipArts on Clipart Libr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 descr="Free Math Symbols Cliparts, Download Free Math Symbols Cliparts png images,  Free ClipArts on Clipart Libr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Free Math Symbols Cliparts, Download Free Math Symbols Cliparts png images,  Free ClipArts on Clipart Librar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Mathematics Cartoon Division Clip Art - Math Symbols, HD Png Download ,  Transparent Png Image - PNGitem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356992"/>
            <a:ext cx="3884182" cy="333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04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904" y="418654"/>
            <a:ext cx="5482952" cy="5458618"/>
          </a:xfrm>
        </p:spPr>
        <p:txBody>
          <a:bodyPr>
            <a:noAutofit/>
          </a:bodyPr>
          <a:lstStyle/>
          <a:p>
            <a:pPr algn="r"/>
            <a:r>
              <a:rPr lang="en-GB" u="sng" dirty="0"/>
              <a:t>History &amp; Geography</a:t>
            </a:r>
            <a:br>
              <a:rPr lang="en-GB" u="sng" dirty="0"/>
            </a:br>
            <a:r>
              <a:rPr lang="en-GB" sz="2800" dirty="0"/>
              <a:t>Ancient Greece</a:t>
            </a:r>
            <a:br>
              <a:rPr lang="en-GB" sz="2800" dirty="0"/>
            </a:br>
            <a:r>
              <a:rPr lang="en-GB" sz="2800" dirty="0"/>
              <a:t>The impact of WW2 on the world</a:t>
            </a:r>
            <a:br>
              <a:rPr lang="en-GB" sz="2800" dirty="0"/>
            </a:br>
            <a:r>
              <a:rPr lang="en-GB" sz="2800" dirty="0"/>
              <a:t>The fall of the British Empire and Rise of the commonwealth</a:t>
            </a:r>
            <a:br>
              <a:rPr lang="en-GB" sz="2800" dirty="0"/>
            </a:br>
            <a:r>
              <a:rPr lang="en-GB" sz="2800" dirty="0"/>
              <a:t>Climate change and sustainability</a:t>
            </a:r>
            <a:br>
              <a:rPr lang="en-GB" sz="2800" dirty="0"/>
            </a:br>
            <a:r>
              <a:rPr lang="en-GB" sz="2800" dirty="0"/>
              <a:t>Natural disasters</a:t>
            </a:r>
            <a:br>
              <a:rPr lang="en-GB" sz="2800" dirty="0"/>
            </a:br>
            <a:r>
              <a:rPr lang="en-GB" sz="2800" dirty="0"/>
              <a:t>Comparative studies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3" name="AutoShape 4" descr="How do we remember World War One? - BBC Bitesiz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11" descr="Historic Ordnance Survey Map of Brecon, 1923 - Francis Frith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5" y="99080"/>
            <a:ext cx="2680316" cy="1348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294" y="3476924"/>
            <a:ext cx="2433412" cy="1629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490" y="5062038"/>
            <a:ext cx="2832493" cy="179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300-Mile Swim Through The Great Pacific Garbage Patch Will Collect Data On  Plastic Pollu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406281" y="5106393"/>
            <a:ext cx="2838046" cy="175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CA5D75-376A-4E42-B3C3-8805CF183B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140" y="5106393"/>
            <a:ext cx="3075707" cy="172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274638"/>
            <a:ext cx="6624736" cy="5458618"/>
          </a:xfrm>
        </p:spPr>
        <p:txBody>
          <a:bodyPr>
            <a:noAutofit/>
          </a:bodyPr>
          <a:lstStyle/>
          <a:p>
            <a:pPr algn="r"/>
            <a:r>
              <a:rPr lang="en-GB" u="sng" dirty="0"/>
              <a:t>Science</a:t>
            </a:r>
            <a:br>
              <a:rPr lang="en-GB" u="sng" dirty="0"/>
            </a:br>
            <a:r>
              <a:rPr lang="en-GB" sz="3000" dirty="0"/>
              <a:t>All Living Things</a:t>
            </a:r>
            <a:br>
              <a:rPr lang="en-GB" sz="3000" dirty="0"/>
            </a:br>
            <a:r>
              <a:rPr lang="en-GB" sz="3000" dirty="0"/>
              <a:t>Evolution and Inheritance</a:t>
            </a:r>
            <a:br>
              <a:rPr lang="en-GB" sz="3000" dirty="0"/>
            </a:br>
            <a:r>
              <a:rPr lang="en-GB" sz="3000" dirty="0"/>
              <a:t>Electricity </a:t>
            </a:r>
            <a:br>
              <a:rPr lang="en-GB" sz="3000" dirty="0"/>
            </a:br>
            <a:r>
              <a:rPr lang="en-GB" sz="3000" dirty="0"/>
              <a:t>Light</a:t>
            </a:r>
            <a:br>
              <a:rPr lang="en-GB" sz="3000" dirty="0"/>
            </a:br>
            <a:r>
              <a:rPr lang="en-GB" sz="3000" dirty="0"/>
              <a:t>Animals Including Humans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" name="Picture 2" descr="Digestive System Diagram for Kids &amp; Digestion Facts - InfoBarrel  #HealthyforKids | Digestive system diagram, Digestive system for kids,  Human digestive syst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34372"/>
            <a:ext cx="2450397" cy="369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Kingdom Animal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49080"/>
            <a:ext cx="2880320" cy="250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What are shadow accounting systems, and should you have one?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588493"/>
            <a:ext cx="2450955" cy="162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File:Human evolution.svg - Wikimedia Commo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41168"/>
            <a:ext cx="2535632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920673-707A-4741-83BE-411B0978A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21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1060" y="620688"/>
            <a:ext cx="4870809" cy="5458618"/>
          </a:xfrm>
        </p:spPr>
        <p:txBody>
          <a:bodyPr>
            <a:normAutofit fontScale="90000"/>
          </a:bodyPr>
          <a:lstStyle/>
          <a:p>
            <a:pPr algn="r"/>
            <a:r>
              <a:rPr lang="en-GB" u="sng" dirty="0"/>
              <a:t>Art &amp; DT</a:t>
            </a:r>
            <a:br>
              <a:rPr lang="en-GB" sz="3300" dirty="0"/>
            </a:br>
            <a:r>
              <a:rPr lang="en-GB" sz="3300" dirty="0"/>
              <a:t>Edward Wadsworth: Dazzle</a:t>
            </a:r>
            <a:br>
              <a:rPr lang="en-GB" sz="3300" dirty="0"/>
            </a:br>
            <a:r>
              <a:rPr lang="en-GB" sz="3300" dirty="0"/>
              <a:t>Ships</a:t>
            </a:r>
            <a:br>
              <a:rPr lang="en-GB" sz="3300" dirty="0"/>
            </a:br>
            <a:r>
              <a:rPr lang="en-GB" sz="3300" dirty="0"/>
              <a:t>Make bread rolls </a:t>
            </a:r>
            <a:br>
              <a:rPr lang="en-GB" sz="3300" dirty="0"/>
            </a:br>
            <a:r>
              <a:rPr lang="en-GB" sz="3300" dirty="0"/>
              <a:t>Henry Moore</a:t>
            </a:r>
            <a:br>
              <a:rPr lang="en-GB" sz="3300" dirty="0"/>
            </a:br>
            <a:r>
              <a:rPr lang="en-GB" sz="3300" dirty="0"/>
              <a:t>William Ware</a:t>
            </a:r>
            <a:br>
              <a:rPr lang="en-GB" sz="3300" dirty="0"/>
            </a:br>
            <a:r>
              <a:rPr lang="en-GB" sz="3300" dirty="0"/>
              <a:t>Arts Week</a:t>
            </a:r>
            <a:br>
              <a:rPr lang="en-GB" sz="3300" dirty="0"/>
            </a:br>
            <a:r>
              <a:rPr lang="en-GB" sz="3300" dirty="0"/>
              <a:t>Making Anderson shelters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3075" name="Picture 3" descr="C:\Users\Teacher\Pictures\6A 2016-2017\Humanities\IMG_58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096"/>
            <a:ext cx="3096344" cy="232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are, William, 1915–1997 | Art U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92" y="908720"/>
            <a:ext cx="2415543" cy="204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11065"/>
            <a:ext cx="3744416" cy="332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Music</a:t>
            </a:r>
          </a:p>
        </p:txBody>
      </p:sp>
      <p:pic>
        <p:nvPicPr>
          <p:cNvPr id="2050" name="Picture 2" descr="Vaughan Williams: The Lark Ascending (Violin &amp; Piano): Amazon.co.uk: Ralph  Vaughan Williams: 9780193360099: Book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23" y="658243"/>
            <a:ext cx="201421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ravinsky's “The Firebird”: A Shimmering Musical Fairy Tale – The  Listeners' Clu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20688"/>
            <a:ext cx="294688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Free Drama Faces, Download Free Drama Faces png images, Free ClipArts on  Clipart Libr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Free Drama Faces, Download Free Drama Faces png images, Free ClipArts on  Clipart Libr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935" y="2616836"/>
            <a:ext cx="27813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 descr="Concert stage Vectors &amp; Illustrations for Free Download | Freepi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390800"/>
            <a:ext cx="3429000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67" y="5229200"/>
            <a:ext cx="8784976" cy="1141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17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48680"/>
            <a:ext cx="8229600" cy="990600"/>
          </a:xfrm>
        </p:spPr>
        <p:txBody>
          <a:bodyPr/>
          <a:lstStyle/>
          <a:p>
            <a:pPr algn="r"/>
            <a:r>
              <a:rPr lang="en-GB" u="sng" dirty="0"/>
              <a:t>Computing</a:t>
            </a:r>
          </a:p>
        </p:txBody>
      </p:sp>
      <p:pic>
        <p:nvPicPr>
          <p:cNvPr id="4" name="Picture 2" descr="An Introduction to the Scratch Programming Language for Education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1" y="439701"/>
            <a:ext cx="6466435" cy="363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o You Know How To Stay Safe Online? - Tech Connec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305" y="4329683"/>
            <a:ext cx="4717801" cy="24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14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French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39" y="1410360"/>
            <a:ext cx="8659400" cy="4903093"/>
          </a:xfrm>
          <a:prstGeom prst="rect">
            <a:avLst/>
          </a:prstGeom>
          <a:noFill/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487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RE</a:t>
            </a:r>
          </a:p>
        </p:txBody>
      </p:sp>
      <p:sp>
        <p:nvSpPr>
          <p:cNvPr id="4" name="AutoShape 2" descr="Star of David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7" name="Picture 5" descr="823,727 Religious Symbol Stock Photos, Pictures &amp; Royalty-Free Images - 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60848"/>
            <a:ext cx="58293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97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-171400"/>
            <a:ext cx="4042792" cy="5458618"/>
          </a:xfrm>
        </p:spPr>
        <p:txBody>
          <a:bodyPr>
            <a:normAutofit/>
          </a:bodyPr>
          <a:lstStyle/>
          <a:p>
            <a:pPr algn="r"/>
            <a:r>
              <a:rPr lang="en-GB" sz="4900" u="sng" dirty="0"/>
              <a:t>PSHE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8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556792"/>
            <a:ext cx="8229600" cy="5018552"/>
          </a:xfrm>
        </p:spPr>
      </p:pic>
    </p:spTree>
    <p:extLst>
      <p:ext uri="{BB962C8B-B14F-4D97-AF65-F5344CB8AC3E}">
        <p14:creationId xmlns:p14="http://schemas.microsoft.com/office/powerpoint/2010/main" val="342145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01314" y="-891480"/>
            <a:ext cx="4042792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u="sng" dirty="0"/>
              <a:t>P.E.</a:t>
            </a:r>
            <a:br>
              <a:rPr lang="en-GB" u="sng" dirty="0"/>
            </a:b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6348064" y="4005064"/>
            <a:ext cx="24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Wednesday and Fridays with Mr Flynn.</a:t>
            </a:r>
          </a:p>
        </p:txBody>
      </p:sp>
    </p:spTree>
    <p:extLst>
      <p:ext uri="{BB962C8B-B14F-4D97-AF65-F5344CB8AC3E}">
        <p14:creationId xmlns:p14="http://schemas.microsoft.com/office/powerpoint/2010/main" val="54980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0032" y="476672"/>
            <a:ext cx="4042792" cy="5458618"/>
          </a:xfrm>
        </p:spPr>
        <p:txBody>
          <a:bodyPr>
            <a:normAutofit fontScale="90000"/>
          </a:bodyPr>
          <a:lstStyle/>
          <a:p>
            <a:pPr algn="r"/>
            <a:r>
              <a:rPr lang="en-GB" sz="4900" u="sng" dirty="0"/>
              <a:t>School Journey</a:t>
            </a:r>
            <a:br>
              <a:rPr lang="en-GB" dirty="0"/>
            </a:br>
            <a:r>
              <a:rPr lang="en-GB" sz="3300" dirty="0"/>
              <a:t>Giant swing</a:t>
            </a:r>
            <a:br>
              <a:rPr lang="en-GB" sz="3300" dirty="0"/>
            </a:br>
            <a:r>
              <a:rPr lang="en-GB" sz="3300" dirty="0"/>
              <a:t>Orienteering</a:t>
            </a:r>
            <a:br>
              <a:rPr lang="en-GB" sz="3300" dirty="0"/>
            </a:br>
            <a:r>
              <a:rPr lang="en-GB" sz="3300" dirty="0"/>
              <a:t>Jacob’s ladder</a:t>
            </a:r>
            <a:br>
              <a:rPr lang="en-GB" sz="3300" dirty="0"/>
            </a:br>
            <a:r>
              <a:rPr lang="en-GB" sz="3300" dirty="0"/>
              <a:t>Rock Climbing</a:t>
            </a:r>
            <a:br>
              <a:rPr lang="en-GB" sz="3300" dirty="0"/>
            </a:br>
            <a:r>
              <a:rPr lang="en-GB" sz="3300" dirty="0"/>
              <a:t>Survival skills</a:t>
            </a:r>
            <a:br>
              <a:rPr lang="en-GB" sz="3300" dirty="0"/>
            </a:br>
            <a:br>
              <a:rPr lang="en-GB" sz="3300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33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008" y="274638"/>
            <a:ext cx="4042792" cy="5458618"/>
          </a:xfrm>
        </p:spPr>
        <p:txBody>
          <a:bodyPr>
            <a:normAutofit/>
          </a:bodyPr>
          <a:lstStyle/>
          <a:p>
            <a:pPr algn="r"/>
            <a:r>
              <a:rPr lang="en-GB" u="sng" dirty="0"/>
              <a:t>End of</a:t>
            </a:r>
            <a:br>
              <a:rPr lang="en-GB" u="sng" dirty="0"/>
            </a:br>
            <a:r>
              <a:rPr lang="en-GB" u="sng" dirty="0"/>
              <a:t>year</a:t>
            </a:r>
            <a:br>
              <a:rPr lang="en-GB" u="sng" dirty="0"/>
            </a:br>
            <a:r>
              <a:rPr lang="en-GB" u="sng" dirty="0"/>
              <a:t>production</a:t>
            </a:r>
            <a:br>
              <a:rPr lang="en-GB" u="sng" dirty="0"/>
            </a:br>
            <a:br>
              <a:rPr lang="en-GB" u="sng" dirty="0"/>
            </a:br>
            <a:br>
              <a:rPr lang="en-GB" u="sng" dirty="0"/>
            </a:br>
            <a:br>
              <a:rPr lang="en-GB" u="sng" dirty="0"/>
            </a:br>
            <a:br>
              <a:rPr lang="en-GB" u="sng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499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19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762</TotalTime>
  <Words>198</Words>
  <Application>Microsoft Office PowerPoint</Application>
  <PresentationFormat>On-screen Show (4:3)</PresentationFormat>
  <Paragraphs>18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Clarity</vt:lpstr>
      <vt:lpstr>Welcome to Year 6</vt:lpstr>
      <vt:lpstr>PowerPoint Presentation</vt:lpstr>
      <vt:lpstr>Maths Number and Place Value Addition and Subtraction Multiplication and Division Fractions, Decimals and Percentages Measure Ratio Algebra Geometry …and more! </vt:lpstr>
      <vt:lpstr>History &amp; Geography Ancient Greece The impact of WW2 on the world The fall of the British Empire and Rise of the commonwealth Climate change and sustainability Natural disasters Comparative studies   </vt:lpstr>
      <vt:lpstr>Science All Living Things Evolution and Inheritance Electricity  Light Animals Including Humans   </vt:lpstr>
      <vt:lpstr>Art &amp; DT Edward Wadsworth: Dazzle Ships Make bread rolls  Henry Moore William Ware Arts Week Making Anderson shelters    </vt:lpstr>
      <vt:lpstr>Music</vt:lpstr>
      <vt:lpstr>Computing</vt:lpstr>
      <vt:lpstr>French</vt:lpstr>
      <vt:lpstr>RE</vt:lpstr>
      <vt:lpstr>PSHE     </vt:lpstr>
      <vt:lpstr>PowerPoint Presentation</vt:lpstr>
      <vt:lpstr>School Journey Giant swing Orienteering Jacob’s ladder Rock Climbing Survival skills     </vt:lpstr>
      <vt:lpstr>End of year production     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Claire Power</cp:lastModifiedBy>
  <cp:revision>43</cp:revision>
  <dcterms:created xsi:type="dcterms:W3CDTF">2017-09-06T16:09:04Z</dcterms:created>
  <dcterms:modified xsi:type="dcterms:W3CDTF">2026-09-18T08:50:43Z</dcterms:modified>
</cp:coreProperties>
</file>